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9" r:id="rId3"/>
    <p:sldId id="404" r:id="rId4"/>
    <p:sldId id="402" r:id="rId5"/>
    <p:sldId id="405" r:id="rId6"/>
    <p:sldId id="407" r:id="rId7"/>
    <p:sldId id="403" r:id="rId8"/>
    <p:sldId id="406" r:id="rId9"/>
    <p:sldId id="408" r:id="rId10"/>
    <p:sldId id="359" r:id="rId11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0" autoAdjust="0"/>
  </p:normalViewPr>
  <p:slideViewPr>
    <p:cSldViewPr>
      <p:cViewPr>
        <p:scale>
          <a:sx n="60" d="100"/>
          <a:sy n="60" d="100"/>
        </p:scale>
        <p:origin x="-470" y="-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9" y="5313982"/>
            <a:ext cx="6264696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Цель 1: Повсеместная ликвидация нищеты во всех её формах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92" y="3103800"/>
            <a:ext cx="2957108" cy="2771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99462" y="4196937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42864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15071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97210" y="81643"/>
            <a:ext cx="6686886" cy="464247"/>
          </a:xfrm>
          <a:prstGeom prst="rect">
            <a:avLst/>
          </a:prstGeom>
        </p:spPr>
        <p:txBody>
          <a:bodyPr vert="horz" lIns="86866" tIns="43433" rIns="86866" bIns="43433" rtlCol="0" anchor="ctr">
            <a:noAutofit/>
          </a:bodyPr>
          <a:lstStyle>
            <a:lvl1pPr algn="ctr" defTabSz="1027661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0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Купаловцам</a:t>
            </a: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назначены стипендии Президента Республики Беларусь</a:t>
            </a:r>
            <a:endParaRPr lang="ru-RU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636" y="804358"/>
            <a:ext cx="8485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За </a:t>
            </a:r>
            <a:r>
              <a:rPr lang="ru-RU" dirty="0"/>
              <a:t>особые успехи в учебе, научно-исследовательской и творческой деятельности </a:t>
            </a:r>
            <a:r>
              <a:rPr lang="ru-RU" b="1" dirty="0" smtClean="0"/>
              <a:t>назначена </a:t>
            </a:r>
            <a:r>
              <a:rPr lang="ru-RU" b="1" dirty="0"/>
              <a:t>стипендия Президента Республики </a:t>
            </a:r>
            <a:r>
              <a:rPr lang="ru-RU" b="1" dirty="0" smtClean="0"/>
              <a:t>Беларусь</a:t>
            </a:r>
            <a:r>
              <a:rPr lang="ru-RU" dirty="0"/>
              <a:t>:</a:t>
            </a:r>
            <a:r>
              <a:rPr lang="ru-RU" dirty="0" smtClean="0"/>
              <a:t> студент </a:t>
            </a:r>
            <a:r>
              <a:rPr lang="ru-RU" dirty="0"/>
              <a:t>4 курса физико-технического факультета Владислав </a:t>
            </a:r>
            <a:r>
              <a:rPr lang="ru-RU" dirty="0" err="1"/>
              <a:t>Гремчук</a:t>
            </a:r>
            <a:r>
              <a:rPr lang="ru-RU" dirty="0"/>
              <a:t>, студентка 3 курса педагогического факультета Карина </a:t>
            </a:r>
            <a:r>
              <a:rPr lang="ru-RU" dirty="0" err="1"/>
              <a:t>Ташматова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студент </a:t>
            </a:r>
            <a:r>
              <a:rPr lang="ru-RU" dirty="0"/>
              <a:t>3 курса педагогического факультета Никита Хмельницкий, студентка 3 курса факультета истории, коммуникации и туризма Милана </a:t>
            </a:r>
            <a:r>
              <a:rPr lang="ru-RU" dirty="0" err="1"/>
              <a:t>Шаргаева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студентка </a:t>
            </a:r>
            <a:r>
              <a:rPr lang="ru-RU" dirty="0"/>
              <a:t>3 курса факультета истории, коммуникации и туризма Дарья </a:t>
            </a:r>
            <a:r>
              <a:rPr lang="ru-RU" dirty="0" err="1"/>
              <a:t>Якусевич</a:t>
            </a:r>
            <a:r>
              <a:rPr lang="ru-RU" dirty="0"/>
              <a:t>.</a:t>
            </a:r>
          </a:p>
          <a:p>
            <a:pPr algn="just"/>
            <a:r>
              <a:rPr lang="ru-RU" b="1" dirty="0" smtClean="0"/>
              <a:t>Поощрениями </a:t>
            </a:r>
            <a:r>
              <a:rPr lang="ru-RU" b="1" dirty="0"/>
              <a:t>фонда Президента Республики Беларусь </a:t>
            </a:r>
            <a:r>
              <a:rPr lang="ru-RU" dirty="0"/>
              <a:t>отмечены </a:t>
            </a:r>
            <a:r>
              <a:rPr lang="ru-RU" dirty="0" smtClean="0"/>
              <a:t>победители </a:t>
            </a:r>
            <a:r>
              <a:rPr lang="ru-RU" dirty="0"/>
              <a:t>международных и республиканских конкурсов и </a:t>
            </a:r>
            <a:r>
              <a:rPr lang="ru-RU" dirty="0" smtClean="0"/>
              <a:t>олимпиад. </a:t>
            </a:r>
            <a:r>
              <a:rPr lang="ru-RU" b="1" dirty="0" smtClean="0"/>
              <a:t>Гранд-премии</a:t>
            </a:r>
            <a:r>
              <a:rPr lang="ru-RU" dirty="0" smtClean="0"/>
              <a:t> </a:t>
            </a:r>
            <a:r>
              <a:rPr lang="ru-RU" dirty="0"/>
              <a:t>с вручением нагрудного знака «</a:t>
            </a:r>
            <a:r>
              <a:rPr lang="ru-RU" dirty="0" err="1"/>
              <a:t>Лаўрэат</a:t>
            </a:r>
            <a:r>
              <a:rPr lang="ru-RU" dirty="0"/>
              <a:t> </a:t>
            </a:r>
            <a:r>
              <a:rPr lang="ru-RU" dirty="0" err="1"/>
              <a:t>спецыяльнага</a:t>
            </a:r>
            <a:r>
              <a:rPr lang="ru-RU" dirty="0"/>
              <a:t> фонду </a:t>
            </a:r>
            <a:r>
              <a:rPr lang="ru-RU" dirty="0" err="1"/>
              <a:t>Прэзiдэнта</a:t>
            </a:r>
            <a:r>
              <a:rPr lang="ru-RU" dirty="0"/>
              <a:t> </a:t>
            </a:r>
            <a:r>
              <a:rPr lang="ru-RU" dirty="0" err="1"/>
              <a:t>Рэспублiкi</a:t>
            </a:r>
            <a:r>
              <a:rPr lang="ru-RU" dirty="0"/>
              <a:t> Беларусь па </a:t>
            </a:r>
            <a:r>
              <a:rPr lang="ru-RU" dirty="0" err="1"/>
              <a:t>сацыяльнай</a:t>
            </a:r>
            <a:r>
              <a:rPr lang="ru-RU" dirty="0"/>
              <a:t> </a:t>
            </a:r>
            <a:r>
              <a:rPr lang="ru-RU" dirty="0" err="1"/>
              <a:t>падтрымцы</a:t>
            </a:r>
            <a:r>
              <a:rPr lang="ru-RU" dirty="0"/>
              <a:t> </a:t>
            </a:r>
            <a:r>
              <a:rPr lang="ru-RU" dirty="0" err="1"/>
              <a:t>здольных</a:t>
            </a:r>
            <a:r>
              <a:rPr lang="ru-RU" dirty="0"/>
              <a:t> </a:t>
            </a:r>
            <a:r>
              <a:rPr lang="ru-RU" dirty="0" err="1"/>
              <a:t>навучэнцаў</a:t>
            </a:r>
            <a:r>
              <a:rPr lang="ru-RU" dirty="0"/>
              <a:t> i </a:t>
            </a:r>
            <a:r>
              <a:rPr lang="ru-RU" dirty="0" err="1"/>
              <a:t>студэнтаў</a:t>
            </a:r>
            <a:r>
              <a:rPr lang="ru-RU" dirty="0"/>
              <a:t>» присуждены магистранту факультета экономики и управления Николаю </a:t>
            </a:r>
            <a:r>
              <a:rPr lang="ru-RU" dirty="0" err="1"/>
              <a:t>Зданчуку</a:t>
            </a:r>
            <a:r>
              <a:rPr lang="ru-RU" dirty="0"/>
              <a:t>, выпускнику </a:t>
            </a:r>
            <a:r>
              <a:rPr lang="ru-RU" dirty="0" err="1"/>
              <a:t>Купаловского</a:t>
            </a:r>
            <a:r>
              <a:rPr lang="ru-RU" dirty="0"/>
              <a:t> университета Николаю Игнатенко, магистранту факультета экономики и управления Владилену </a:t>
            </a:r>
            <a:r>
              <a:rPr lang="ru-RU" dirty="0" err="1"/>
              <a:t>Локтевичу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6" y="-46832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6" y="4980384"/>
            <a:ext cx="2209428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31398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https://www.grsu.by/component/k2/item/46908-kupalovtsam-naznacheny-stipendii-prezidenta-respubliki-belarus.html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94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6" y="-53347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7210" y="71882"/>
            <a:ext cx="7675190" cy="464247"/>
          </a:xfrm>
          <a:prstGeom prst="rect">
            <a:avLst/>
          </a:prstGeom>
        </p:spPr>
        <p:txBody>
          <a:bodyPr vert="horz" lIns="86866" tIns="43433" rIns="86866" bIns="43433" rtlCol="0" anchor="ctr">
            <a:noAutofit/>
          </a:bodyPr>
          <a:lstStyle>
            <a:lvl1pPr algn="ctr" defTabSz="1027661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ru-RU" sz="2000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Купаловцам</a:t>
            </a:r>
            <a:r>
              <a:rPr lang="ru-RU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приняли участие в республиканской благотворительной акции «Соберем детей в школу»</a:t>
            </a:r>
            <a:endParaRPr lang="ru-RU" sz="20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8" y="4468523"/>
            <a:ext cx="2653184" cy="17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8807"/>
            <a:ext cx="2697759" cy="179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49888" y="4554994"/>
            <a:ext cx="3294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https://www.grsu.by/component/k2/item/47309-kupalovtsy-prinyali-uchastie-v-respublikanskoj-blagotvoritelnoj-aktsii-soberem-detej-v-shkolu.html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71785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Республиканская благотворительная акция «Соберем детей в школу» стала уже традиционной. Ее главная цель – помочь подготовиться к школе ребятам, которые в этом особенно нуждаются.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Гродненском государственном университете имени Янки Купалы работал пункт сбора, куда любой желающий мог принести канцелярские принадлежности. Также к акции присоединились ячейки общественных организаций, действующих в университете. Это профсоюзные комитеты сотрудников и студентов, Красный Крест, Белая Русь, БРСМ. Кроме того, наши волонтеры работали в пункте сбора в одном из торговых центров Гродно, где к акции присоединились неравнодушные горожане.</a:t>
            </a:r>
          </a:p>
          <a:p>
            <a:pPr algn="just"/>
            <a:r>
              <a:rPr lang="ru-RU" dirty="0" smtClean="0"/>
              <a:t>Все </a:t>
            </a:r>
            <a:r>
              <a:rPr lang="ru-RU" dirty="0"/>
              <a:t>собранные </a:t>
            </a:r>
            <a:r>
              <a:rPr lang="ru-RU" dirty="0" err="1"/>
              <a:t>купаловцами</a:t>
            </a:r>
            <a:r>
              <a:rPr lang="ru-RU" dirty="0"/>
              <a:t> школьные принадлежности были переданы детям, обучающимся в СШ №7 и СШ №18. Поздравила ребят с началом учебного года ректор </a:t>
            </a:r>
            <a:r>
              <a:rPr lang="ru-RU" dirty="0" err="1"/>
              <a:t>Купаловского</a:t>
            </a:r>
            <a:r>
              <a:rPr lang="ru-RU" dirty="0"/>
              <a:t> университета Ирина Китурко, депутат Гродненского областного Совета депутатов по Горьковскому избирательному округу № 3, а также </a:t>
            </a:r>
            <a:r>
              <a:rPr lang="ru-RU" dirty="0" smtClean="0"/>
              <a:t>волонтеры.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89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196" y="804358"/>
            <a:ext cx="838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caption"/>
              </a:rPr>
              <a:t>В </a:t>
            </a:r>
            <a:r>
              <a:rPr lang="ru-RU" b="1" dirty="0" err="1">
                <a:latin typeface="pt_sans_caption"/>
              </a:rPr>
              <a:t>Купаловском</a:t>
            </a:r>
            <a:r>
              <a:rPr lang="ru-RU" b="1" dirty="0">
                <a:latin typeface="pt_sans_caption"/>
              </a:rPr>
              <a:t> университете состоялся круглый стол «Уважение. Забота. Ответственность»</a:t>
            </a:r>
            <a:endParaRPr lang="ru-RU" b="0" i="0" dirty="0">
              <a:effectLst/>
              <a:latin typeface="pt_sans_captio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" y="-21770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95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«Уважение. Забота. Ответственность»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196" y="1502782"/>
            <a:ext cx="83802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Мероприятие прошло в рамках Недели пожилых людей и собрало студентов-волонтеров, сотрудников университета, представителей Центра социального обслуживания Октябрьского района города Гродно и Центра социального обслуживания Ленинского района города Гродно, Гродненского дома-интерната для престарелых и инвалидов.</a:t>
            </a:r>
          </a:p>
          <a:p>
            <a:pPr algn="just"/>
            <a:r>
              <a:rPr lang="ru-RU" dirty="0" smtClean="0"/>
              <a:t>Диалоговая </a:t>
            </a:r>
            <a:r>
              <a:rPr lang="ru-RU" dirty="0"/>
              <a:t>площадка затронула обсуждение совершенствования работы с пожилыми гражданами и подытожила цикл добрых дел </a:t>
            </a:r>
            <a:r>
              <a:rPr lang="ru-RU" dirty="0" err="1"/>
              <a:t>купаловцев</a:t>
            </a:r>
            <a:r>
              <a:rPr lang="ru-RU" dirty="0"/>
              <a:t> в течение года. Волонтерские отряды активно работают с центрами территориального обслуживания в самых различных направлениях.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0" y="4273488"/>
            <a:ext cx="2881782" cy="19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73488"/>
            <a:ext cx="2903462" cy="1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95342" y="4347681"/>
            <a:ext cx="2748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https://www.grsu.by/component/k2/item/47694-v-kupalovskom-universitete-sostoyalsya-kruglyj-stol-uvazhenie-zabota-otvetstvennost.html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160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" y="-21770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95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«Уважение. Забота. Ответственность»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5222" y="692696"/>
            <a:ext cx="824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Студенты и преподаватели ГрГУ имени Янки Купалы принимают участие в мероприятиях, посвященных Неделе пожилых людей.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222" y="1268760"/>
            <a:ext cx="8027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Марафон </a:t>
            </a:r>
            <a:r>
              <a:rPr lang="ru-RU" dirty="0"/>
              <a:t>добрых дел открыли представители факультета экономики и управления, которые приняли участие в акции «День добра и уважения». Инициатором акции выступила первичная организация УО «ГрГУ имени Янки Купалы» общественного объединения «Белорусский союз женщин» и волонтеры факультета экономики и управления.</a:t>
            </a:r>
          </a:p>
          <a:p>
            <a:pPr algn="just"/>
            <a:r>
              <a:rPr lang="ru-RU" dirty="0" smtClean="0"/>
              <a:t>Представители </a:t>
            </a:r>
            <a:r>
              <a:rPr lang="ru-RU" dirty="0"/>
              <a:t>волонтерского отряда факультета экономики и управления, председатель первичной организации </a:t>
            </a:r>
            <a:r>
              <a:rPr lang="ru-RU" dirty="0" err="1"/>
              <a:t>Купаловского</a:t>
            </a:r>
            <a:r>
              <a:rPr lang="ru-RU" dirty="0"/>
              <a:t> университета ОО «БСЖ» Марина </a:t>
            </a:r>
            <a:r>
              <a:rPr lang="ru-RU" dirty="0" err="1"/>
              <a:t>Карпицкая</a:t>
            </a:r>
            <a:r>
              <a:rPr lang="ru-RU" dirty="0"/>
              <a:t> и члены </a:t>
            </a:r>
            <a:r>
              <a:rPr lang="ru-RU" dirty="0" err="1"/>
              <a:t>первички</a:t>
            </a:r>
            <a:r>
              <a:rPr lang="ru-RU" dirty="0"/>
              <a:t> </a:t>
            </a:r>
            <a:r>
              <a:rPr lang="ru-RU" dirty="0" smtClean="0"/>
              <a:t>навестили </a:t>
            </a:r>
            <a:r>
              <a:rPr lang="ru-RU" dirty="0"/>
              <a:t>ветерана Великой Отечественной войны Надежду </a:t>
            </a:r>
            <a:r>
              <a:rPr lang="ru-RU" dirty="0" err="1"/>
              <a:t>Петриго</a:t>
            </a:r>
            <a:r>
              <a:rPr lang="ru-RU" dirty="0"/>
              <a:t>, которая участвовала в подпольном и партизанском движении</a:t>
            </a:r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0" y="4131082"/>
            <a:ext cx="3020748" cy="22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3888" y="3933056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Актив первичной организации «БРСМ» университета навестили Елену </a:t>
            </a:r>
            <a:r>
              <a:rPr lang="ru-RU" dirty="0" err="1"/>
              <a:t>Мартишко</a:t>
            </a:r>
            <a:r>
              <a:rPr lang="ru-RU" dirty="0"/>
              <a:t>. Елена Иосифовна проработала в дошкольном учреждении ГУО «Детский сад №18 г. Гродно» 35 лет. Встреча оказалось очень атмосферной. За чашечкой чая Елена Иосифовна поделилась опытом своей работы, дала полезные советы молодежи.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5468" y="6146140"/>
            <a:ext cx="5235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https://www.grsu.by/component/k2/item/47682-lyubov-uvazhenie-zabota-kupalovtsy-speshat-tvorit-dobro.html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44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725" y="-1"/>
            <a:ext cx="901309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-2738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Купаловец</a:t>
            </a:r>
            <a:r>
              <a:rPr lang="ru-RU" sz="2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в числе победителей республиканского конкурса «Волонтер года – Доброе сердце»</a:t>
            </a:r>
            <a:endParaRPr lang="ru-RU" sz="2000" dirty="0">
              <a:ln w="1016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929" y="826834"/>
            <a:ext cx="8443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преддверии Международного дня волонтера состоялось Торжественное награждение победителей Республиканского конкурса «Волонтер года – Доброе сердце».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торжественной церемонии благодарностью Первого секретаря ЦК ОО «БРСМ» за самоотверженную работу и личный вклад в организацию, и проведение II игр стран СНГ был отмечен студент 2 курса факультета экономики и управления Егор </a:t>
            </a:r>
            <a:r>
              <a:rPr lang="ru-RU" dirty="0" err="1"/>
              <a:t>Бухгоровский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ГрГУ имени Янки Купалы работают волонтерские отряды, в которых состоит более 800 человек. Все активисты объединены в большой Волонтерский центр, работающий по самым разным направлениям и принимающий участие в проектах областного и республиканского уровней.</a:t>
            </a:r>
          </a:p>
          <a:p>
            <a:pPr algn="just"/>
            <a:r>
              <a:rPr lang="ru-RU" dirty="0" smtClean="0"/>
              <a:t>Волонтерское </a:t>
            </a:r>
            <a:r>
              <a:rPr lang="ru-RU" dirty="0"/>
              <a:t>движение – это важная составляющая общественной жизни молодежи, которая способствует развитию различных навыков, которые пригодятся в будущем!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60" y="4509120"/>
            <a:ext cx="3143672" cy="18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210" y="4797152"/>
            <a:ext cx="4866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https://www.grsu.by/component/k2/item/48371-dobrye-dela-menyayut-mir-k-luchshemu-kupalovets-v-chisle-pobeditelej-respublikanskogo-konkursa-volonter-goda-dobroe-serdtse.html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0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725" y="-1"/>
            <a:ext cx="901309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-2738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Волонтером быть модно: в ГрГУ имени Янки Купалы подвели итоги конкурса «Волонтер года – 2023»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60752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Университетский этап республиканского конкурса </a:t>
            </a:r>
            <a:endParaRPr lang="ru-RU" dirty="0" smtClean="0"/>
          </a:p>
          <a:p>
            <a:pPr algn="just"/>
            <a:r>
              <a:rPr lang="ru-RU" i="1" dirty="0" smtClean="0"/>
              <a:t>Основная </a:t>
            </a:r>
            <a:r>
              <a:rPr lang="ru-RU" i="1" dirty="0"/>
              <a:t>цель конкурса – популяризация и развитие волонтерского движения в Университете, выявление лидеров волонтерского движения.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конкурсе «Волонтер года – 2023» приняли участие студенты-волонтеры и представители волонтерских отрядов факультетов </a:t>
            </a:r>
            <a:r>
              <a:rPr lang="ru-RU" dirty="0" err="1"/>
              <a:t>Купаловского</a:t>
            </a:r>
            <a:r>
              <a:rPr lang="ru-RU" dirty="0"/>
              <a:t> университета. Лучших определили в нескольких номинациях.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номинации </a:t>
            </a:r>
            <a:r>
              <a:rPr lang="ru-RU" b="1" dirty="0"/>
              <a:t>«Лучший волонтерский проект» </a:t>
            </a:r>
            <a:r>
              <a:rPr lang="ru-RU" dirty="0"/>
              <a:t>победу одержала студентка 4 курса факультета биологии и экологии Анастасия </a:t>
            </a:r>
            <a:r>
              <a:rPr lang="ru-RU" dirty="0" err="1"/>
              <a:t>Акуло</a:t>
            </a:r>
            <a:r>
              <a:rPr lang="ru-RU" dirty="0"/>
              <a:t> с проектом «Волонтерский </a:t>
            </a:r>
            <a:r>
              <a:rPr lang="ru-RU" dirty="0" err="1"/>
              <a:t>практикоориентированный</a:t>
            </a:r>
            <a:r>
              <a:rPr lang="ru-RU" dirty="0"/>
              <a:t> отряд «</a:t>
            </a:r>
            <a:r>
              <a:rPr lang="ru-RU" dirty="0" err="1"/>
              <a:t>ProДОБРО</a:t>
            </a:r>
            <a:r>
              <a:rPr lang="ru-RU" dirty="0"/>
              <a:t>»».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25" y="3272219"/>
            <a:ext cx="5375747" cy="29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813" y="4615968"/>
            <a:ext cx="338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https://www.grsu.by/component/k2/item/48228-volonterom-byt-modno-v-grgu-imeni-yanki-kupaly-podveli-itogi-konkursa-volonter-goda-2023.html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6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" y="-21770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95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Республиканская благотворительная акция </a:t>
            </a:r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«Наши дети»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1195"/>
            <a:ext cx="2999929" cy="200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86943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Купаловцы</a:t>
            </a:r>
            <a:r>
              <a:rPr lang="ru-RU" b="1" dirty="0"/>
              <a:t> исполнили желания воспитанников </a:t>
            </a:r>
            <a:r>
              <a:rPr lang="ru-RU" b="1" dirty="0" err="1"/>
              <a:t>Василишковского</a:t>
            </a:r>
            <a:r>
              <a:rPr lang="ru-RU" b="1" dirty="0"/>
              <a:t> дома-интерната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556792"/>
            <a:ext cx="5256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преддверии Нового года и Рождества руководство и студенты-волонтеры </a:t>
            </a:r>
            <a:r>
              <a:rPr lang="ru-RU" dirty="0" err="1"/>
              <a:t>Купаловского</a:t>
            </a:r>
            <a:r>
              <a:rPr lang="ru-RU" dirty="0"/>
              <a:t> университета в рамках республиканской благотворительной акции «Наши дети» посетили новогодний утренник в </a:t>
            </a:r>
            <a:r>
              <a:rPr lang="ru-RU" dirty="0" err="1"/>
              <a:t>Василишковском</a:t>
            </a:r>
            <a:r>
              <a:rPr lang="ru-RU" dirty="0"/>
              <a:t> доме-интернате для детей-инвалидов.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доброй традиции воспитанники вместе со своими старшими товарищами пишут письма Дедушке Морозу с новогодними пожеланиями в начале декабря. Затем эти письма получают </a:t>
            </a:r>
            <a:r>
              <a:rPr lang="ru-RU" dirty="0" err="1"/>
              <a:t>купаловцы</a:t>
            </a:r>
            <a:r>
              <a:rPr lang="ru-RU" dirty="0"/>
              <a:t> и осуществляют мечты ребят. В этом году студенты и сотрудники университета исполнили 160 желаний! Также ректор Гродненского государственного университета имени Янки Купалы Ирина Китурко вручила интернату денежный сертификат.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64" y="3752166"/>
            <a:ext cx="307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https://www.grsu.by/component/k2/item/48572-vasilishki.html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18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052736" y="0"/>
            <a:ext cx="11196736" cy="6813376"/>
            <a:chOff x="-2052736" y="0"/>
            <a:chExt cx="11196736" cy="68133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52736" y="6561376"/>
              <a:ext cx="9143999" cy="252000"/>
              <a:chOff x="-2052736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064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2052736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itle 17"/>
          <p:cNvSpPr txBox="1">
            <a:spLocks/>
          </p:cNvSpPr>
          <p:nvPr/>
        </p:nvSpPr>
        <p:spPr>
          <a:xfrm>
            <a:off x="497210" y="-27384"/>
            <a:ext cx="8323262" cy="6627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" y="-21770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952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Купаловском</a:t>
            </a:r>
            <a:r>
              <a:rPr lang="ru-RU" sz="200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 университете состоялся благотворительный рождественский концерт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1430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Ежегодный благотворительный рождественский концерт, подготовленный силами волонтеров и студентов филологического факультета, окунул зрителей в праздничное волшебство.</a:t>
            </a:r>
          </a:p>
          <a:p>
            <a:pPr algn="just"/>
            <a:r>
              <a:rPr lang="ru-RU" dirty="0" smtClean="0"/>
              <a:t>Мероприятие </a:t>
            </a:r>
            <a:r>
              <a:rPr lang="ru-RU" dirty="0"/>
              <a:t>организовано в рамках республиканской акции </a:t>
            </a:r>
            <a:r>
              <a:rPr lang="ru-RU" b="1" dirty="0"/>
              <a:t>«Наши дети». </a:t>
            </a:r>
            <a:r>
              <a:rPr lang="ru-RU" dirty="0"/>
              <a:t>Собранные средства будут направлены в ГУЗ «Гродненский областной центр медицинской реабилитации детей-инвалидов и больных детей психоневрологического профиля».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50" y="3028683"/>
            <a:ext cx="3732822" cy="248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0" y="3028682"/>
            <a:ext cx="3732824" cy="24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650" y="5734997"/>
            <a:ext cx="830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https://www.grsu.by/component/k2/item/48519-fotofakt-v-kupalovskom-universitete-sostoyalsya-blagotvoritelnyj-rozhdestvenskij-kontsert.html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6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6670</TotalTime>
  <Words>1015</Words>
  <Application>Microsoft Office PowerPoint</Application>
  <PresentationFormat>Экран (4:3)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 университета</dc:title>
  <dc:creator>МАКАРОВА АННА ВАЛЕРЬЕВНА</dc:creator>
  <cp:lastModifiedBy>ЧАПЛИНСКАЯ СВЕТЛАНА ЛЕОНИДОВНА</cp:lastModifiedBy>
  <cp:revision>311</cp:revision>
  <cp:lastPrinted>2022-08-31T19:27:54Z</cp:lastPrinted>
  <dcterms:created xsi:type="dcterms:W3CDTF">2022-08-29T06:47:08Z</dcterms:created>
  <dcterms:modified xsi:type="dcterms:W3CDTF">2024-11-08T12:22:22Z</dcterms:modified>
</cp:coreProperties>
</file>